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2" r:id="rId6"/>
    <p:sldId id="263" r:id="rId7"/>
    <p:sldId id="259" r:id="rId8"/>
    <p:sldId id="260" r:id="rId9"/>
    <p:sldId id="258" r:id="rId10"/>
    <p:sldId id="271" r:id="rId11"/>
    <p:sldId id="269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04/09/2014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3A01E5-26E8-4F01-B943-5269B4D15827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843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0FF341-205F-469E-8494-0247E747D3A4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2DFB9-744F-4702-BEA1-FBBA58D02D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510766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0" name="Titre 6"/>
          <p:cNvSpPr txBox="1">
            <a:spLocks/>
          </p:cNvSpPr>
          <p:nvPr/>
        </p:nvSpPr>
        <p:spPr bwMode="auto">
          <a:xfrm>
            <a:off x="653844" y="2636362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B = </a:t>
            </a:r>
            <a:r>
              <a:rPr lang="fr-FR" altLang="fr-FR" sz="7800" i="1" kern="0" dirty="0" smtClean="0">
                <a:latin typeface="Times" pitchFamily="18" charset="0"/>
              </a:rPr>
              <a:t>(1 - x)²</a:t>
            </a:r>
            <a:endParaRPr lang="fr-FR" altLang="fr-FR" sz="7800" i="1" kern="0" baseline="30000" dirty="0" smtClean="0">
              <a:latin typeface="Times" pitchFamily="18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l’identité remarquable</a:t>
            </a:r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03225" y="4857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9876210"/>
              </p:ext>
            </p:extLst>
          </p:nvPr>
        </p:nvGraphicFramePr>
        <p:xfrm>
          <a:off x="1547664" y="2420888"/>
          <a:ext cx="4680519" cy="2286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0173"/>
                <a:gridCol w="1560173"/>
                <a:gridCol w="1560173"/>
              </a:tblGrid>
              <a:tr h="76200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blipFill rotWithShape="1">
                      <a:blip r:embed="rId3"/>
                      <a:stretch>
                        <a:fillRect l="-391" t="-15200" r="-200000" b="-239200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fr-FR" sz="4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44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</a:t>
            </a:r>
            <a:r>
              <a:rPr lang="fr-FR" altLang="fr-FR" kern="0" dirty="0" smtClean="0"/>
              <a:t>(</a:t>
            </a:r>
            <a:r>
              <a:rPr lang="fr-FR" altLang="fr-FR" i="1" kern="0" dirty="0" smtClean="0">
                <a:latin typeface="Times" pitchFamily="18" charset="0"/>
              </a:rPr>
              <a:t>x</a:t>
            </a:r>
            <a:r>
              <a:rPr lang="fr-FR" altLang="fr-FR" kern="0" dirty="0" smtClean="0"/>
              <a:t> -2)(</a:t>
            </a:r>
            <a:r>
              <a:rPr lang="fr-FR" altLang="fr-FR" i="1" kern="0" dirty="0" smtClean="0">
                <a:latin typeface="Times" pitchFamily="18" charset="0"/>
              </a:rPr>
              <a:t>x</a:t>
            </a:r>
            <a:r>
              <a:rPr lang="fr-FR" altLang="fr-FR" kern="0" dirty="0" smtClean="0"/>
              <a:t> </a:t>
            </a:r>
            <a:r>
              <a:rPr lang="fr-FR" altLang="fr-FR" kern="0" dirty="0" smtClean="0"/>
              <a:t>+2) </a:t>
            </a:r>
            <a:endParaRPr lang="fr-FR" altLang="fr-FR" kern="0" dirty="0" smtClean="0"/>
          </a:p>
        </p:txBody>
      </p:sp>
    </p:spTree>
  </p:cSld>
  <p:clrMapOvr>
    <a:masterClrMapping/>
  </p:clrMapOvr>
  <p:transition spd="slow" advClick="0" advTm="59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2492375"/>
            <a:ext cx="8572500" cy="1470025"/>
          </a:xfrm>
        </p:spPr>
        <p:txBody>
          <a:bodyPr/>
          <a:lstStyle/>
          <a:p>
            <a:r>
              <a:rPr lang="fr-FR" altLang="fr-FR" sz="7800" dirty="0" smtClean="0"/>
              <a:t>5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fr-FR" sz="7800" dirty="0" smtClean="0"/>
              <a:t>(</a:t>
            </a:r>
            <a:r>
              <a:rPr lang="fr-FR" altLang="fr-FR" sz="78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7800" dirty="0" smtClean="0"/>
              <a:t> </a:t>
            </a:r>
            <a:r>
              <a:rPr lang="fr-FR" altLang="fr-FR" sz="7800" dirty="0" smtClean="0"/>
              <a:t>+ 2</a:t>
            </a:r>
            <a:r>
              <a:rPr lang="fr-FR" altLang="fr-FR" sz="7800" dirty="0" smtClean="0">
                <a:cs typeface="Times New Roman" pitchFamily="18" charset="0"/>
              </a:rPr>
              <a:t>)</a:t>
            </a:r>
            <a:endParaRPr lang="fr-FR" altLang="fr-FR" sz="7800" dirty="0" smtClean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539750" y="105251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</a:t>
            </a:r>
            <a:r>
              <a:rPr lang="fr-FR" altLang="fr-FR" sz="4800" kern="0" dirty="0" smtClean="0"/>
              <a:t>et réduis</a:t>
            </a:r>
            <a:endParaRPr lang="fr-FR" altLang="fr-FR" sz="4800" kern="0" dirty="0" smtClean="0"/>
          </a:p>
        </p:txBody>
      </p:sp>
    </p:spTree>
  </p:cSld>
  <p:clrMapOvr>
    <a:masterClrMapping/>
  </p:clrMapOvr>
  <p:transition spd="slow" advClick="0" advTm="45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85750" y="2492375"/>
            <a:ext cx="85725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fr-FR" altLang="fr-FR" sz="7800" kern="0" dirty="0" smtClean="0"/>
              <a:t> </a:t>
            </a:r>
            <a:r>
              <a:rPr lang="fr-FR" altLang="fr-FR" sz="7800" kern="0" dirty="0" smtClean="0"/>
              <a:t>(2</a:t>
            </a:r>
            <a:r>
              <a:rPr lang="fr-FR" altLang="fr-FR" sz="7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x²</a:t>
            </a:r>
            <a:r>
              <a:rPr lang="fr-FR" altLang="fr-FR" sz="7800" kern="0" dirty="0" smtClean="0"/>
              <a:t> - 1</a:t>
            </a:r>
            <a:r>
              <a:rPr lang="fr-FR" altLang="fr-FR" sz="7800" kern="0" dirty="0" smtClean="0">
                <a:latin typeface="+mn-lt"/>
                <a:cs typeface="Times New Roman" panose="02020603050405020304" pitchFamily="18" charset="0"/>
              </a:rPr>
              <a:t>)</a:t>
            </a:r>
            <a:r>
              <a:rPr lang="fr-FR" altLang="fr-FR" sz="7800" b="1" kern="0" dirty="0" smtClean="0">
                <a:latin typeface="+mn-lt"/>
                <a:cs typeface="Times New Roman" panose="02020603050405020304" pitchFamily="18" charset="0"/>
              </a:rPr>
              <a:t>×</a:t>
            </a:r>
            <a:r>
              <a:rPr lang="fr-FR" altLang="fr-FR" sz="7800" kern="0" dirty="0" smtClean="0">
                <a:latin typeface="+mn-lt"/>
                <a:cs typeface="Times New Roman" panose="02020603050405020304" pitchFamily="18" charset="0"/>
              </a:rPr>
              <a:t>3</a:t>
            </a:r>
            <a:endParaRPr lang="fr-FR" altLang="fr-FR" sz="7800" kern="0" dirty="0" smtClean="0">
              <a:latin typeface="+mn-lt"/>
            </a:endParaRP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288" y="10223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33363" y="981075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Réduis</a:t>
            </a:r>
          </a:p>
        </p:txBody>
      </p:sp>
      <p:sp>
        <p:nvSpPr>
          <p:cNvPr id="6149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altLang="fr-FR" sz="6600" dirty="0" smtClean="0"/>
              <a:t>3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</a:t>
            </a:r>
            <a:r>
              <a:rPr lang="fr-FR" altLang="fr-FR" sz="6600" dirty="0" smtClean="0"/>
              <a:t>+12 + </a:t>
            </a:r>
            <a:r>
              <a:rPr lang="fr-FR" altLang="fr-FR" sz="6600" dirty="0" smtClean="0"/>
              <a:t>2</a:t>
            </a:r>
            <a:r>
              <a:rPr lang="fr-FR" altLang="fr-FR" sz="66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fr-FR" altLang="fr-FR" sz="6600" dirty="0" smtClean="0"/>
              <a:t> ×5</a:t>
            </a:r>
            <a:endParaRPr lang="fr-FR" altLang="fr-FR" sz="66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advClick="0" advTm="4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Développe et réduis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1478845" y="2568062"/>
            <a:ext cx="651973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7200" dirty="0" smtClean="0"/>
              <a:t>3(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- </a:t>
            </a:r>
            <a:r>
              <a:rPr lang="fr-FR" sz="7200" dirty="0" smtClean="0"/>
              <a:t>3) </a:t>
            </a:r>
            <a:r>
              <a:rPr lang="fr-FR" sz="7200" dirty="0" smtClean="0"/>
              <a:t>+ 3</a:t>
            </a:r>
            <a:r>
              <a:rPr lang="fr-FR" sz="7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sz="7200" dirty="0" smtClean="0"/>
              <a:t>+ </a:t>
            </a:r>
            <a:r>
              <a:rPr lang="fr-FR" sz="7200" dirty="0" smtClean="0"/>
              <a:t>5</a:t>
            </a:r>
            <a:endParaRPr lang="fr-FR" sz="7200" dirty="0"/>
          </a:p>
        </p:txBody>
      </p:sp>
      <p:sp>
        <p:nvSpPr>
          <p:cNvPr id="9" name="Rectangle 8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9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58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267744" y="2924944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dirty="0" smtClean="0"/>
              <a:t>a² + 2a</a:t>
            </a:r>
            <a:endParaRPr lang="fr-FR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</a:p>
        </p:txBody>
      </p:sp>
      <p:sp>
        <p:nvSpPr>
          <p:cNvPr id="7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En utilisant la formule 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</a:t>
            </a:r>
            <a:r>
              <a:rPr lang="fr-FR" altLang="fr-FR" sz="4800" kern="0" dirty="0" err="1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=</a:t>
            </a:r>
            <a:r>
              <a:rPr lang="fr-FR" altLang="fr-FR" sz="4800" kern="0" dirty="0" smtClean="0">
                <a:solidFill>
                  <a:srgbClr val="FF0000"/>
                </a:solidFill>
              </a:rPr>
              <a:t>k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(</a:t>
            </a:r>
            <a:r>
              <a:rPr lang="fr-FR" altLang="fr-FR" sz="4800" kern="0" dirty="0" err="1" smtClean="0">
                <a:solidFill>
                  <a:schemeClr val="tx1"/>
                </a:solidFill>
              </a:rPr>
              <a:t>a+b</a:t>
            </a:r>
            <a:r>
              <a:rPr lang="fr-FR" altLang="fr-FR" sz="4800" kern="0" dirty="0" smtClean="0">
                <a:solidFill>
                  <a:schemeClr val="tx1"/>
                </a:solidFill>
              </a:rPr>
              <a:t>), factorise</a:t>
            </a:r>
            <a:endParaRPr lang="fr-FR" altLang="fr-FR" sz="4800" kern="0" dirty="0" smtClean="0"/>
          </a:p>
        </p:txBody>
      </p:sp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2267744" y="2924944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200" i="1" dirty="0" smtClean="0">
                <a:latin typeface="Times" pitchFamily="18" charset="0"/>
              </a:rPr>
              <a:t>3x</a:t>
            </a:r>
            <a:r>
              <a:rPr lang="fr-FR" sz="7200" i="1" baseline="30000" dirty="0" smtClean="0">
                <a:latin typeface="Times" pitchFamily="18" charset="0"/>
              </a:rPr>
              <a:t>3</a:t>
            </a:r>
            <a:r>
              <a:rPr lang="fr-FR" sz="7200" dirty="0" smtClean="0"/>
              <a:t> </a:t>
            </a:r>
            <a:r>
              <a:rPr lang="fr-FR" sz="7200" dirty="0" smtClean="0"/>
              <a:t>+ </a:t>
            </a:r>
            <a:r>
              <a:rPr lang="fr-FR" sz="7200" i="1" dirty="0" smtClean="0">
                <a:latin typeface="Times" pitchFamily="18" charset="0"/>
              </a:rPr>
              <a:t>2x²</a:t>
            </a:r>
            <a:endParaRPr lang="fr-FR" dirty="0"/>
          </a:p>
        </p:txBody>
      </p:sp>
    </p:spTree>
  </p:cSld>
  <p:clrMapOvr>
    <a:masterClrMapping/>
  </p:clrMapOvr>
  <p:transition spd="slow" advClick="0" advTm="45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59616" y="805977"/>
            <a:ext cx="8560856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kern="0" dirty="0" smtClean="0"/>
              <a:t>Développe l’identité remarquable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555776" y="2780928"/>
            <a:ext cx="340670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8000" i="1" dirty="0" smtClean="0">
                <a:latin typeface="Times" pitchFamily="18" charset="0"/>
              </a:rPr>
              <a:t>(5 </a:t>
            </a:r>
            <a:r>
              <a:rPr lang="fr-FR" sz="8000" i="1" dirty="0" smtClean="0">
                <a:latin typeface="Times" pitchFamily="18" charset="0"/>
              </a:rPr>
              <a:t>+ </a:t>
            </a:r>
            <a:r>
              <a:rPr lang="fr-FR" sz="8000" i="1" dirty="0" smtClean="0">
                <a:latin typeface="Times" pitchFamily="18" charset="0"/>
              </a:rPr>
              <a:t>x)²</a:t>
            </a:r>
            <a:endParaRPr lang="fr-FR" sz="8000" dirty="0"/>
          </a:p>
        </p:txBody>
      </p:sp>
    </p:spTree>
  </p:cSld>
  <p:clrMapOvr>
    <a:masterClrMapping/>
  </p:clrMapOvr>
  <p:transition spd="slow" advClick="0" advTm="4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45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4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Titre 6"/>
          <p:cNvSpPr txBox="1">
            <a:spLocks/>
          </p:cNvSpPr>
          <p:nvPr/>
        </p:nvSpPr>
        <p:spPr bwMode="auto">
          <a:xfrm>
            <a:off x="279400" y="908050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Si </a:t>
            </a:r>
            <a:r>
              <a:rPr lang="fr-FR" altLang="fr-FR" sz="4800" i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fr-FR" altLang="fr-FR" sz="4800" kern="0" dirty="0" smtClean="0"/>
              <a:t>= </a:t>
            </a:r>
            <a:r>
              <a:rPr lang="fr-FR" altLang="fr-FR" sz="4800" kern="0" dirty="0" smtClean="0"/>
              <a:t>3 </a:t>
            </a:r>
            <a:r>
              <a:rPr lang="fr-FR" altLang="fr-FR" sz="4800" kern="0" dirty="0" smtClean="0"/>
              <a:t>Calcule A</a:t>
            </a:r>
          </a:p>
        </p:txBody>
      </p:sp>
      <p:sp>
        <p:nvSpPr>
          <p:cNvPr id="7" name="Titre 6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470025"/>
          </a:xfrm>
        </p:spPr>
        <p:txBody>
          <a:bodyPr/>
          <a:lstStyle/>
          <a:p>
            <a:r>
              <a:rPr lang="fr-FR" sz="8000" dirty="0" smtClean="0"/>
              <a:t>A </a:t>
            </a:r>
            <a:r>
              <a:rPr lang="fr-FR" sz="8000" i="1" dirty="0" smtClean="0"/>
              <a:t>=</a:t>
            </a:r>
            <a:r>
              <a:rPr lang="fr-FR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</a:t>
            </a:r>
            <a:r>
              <a:rPr lang="fr-FR" altLang="fr-FR" sz="8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- 6)²</a:t>
            </a:r>
            <a:r>
              <a:rPr lang="fr-FR" sz="8000" i="1" dirty="0" smtClean="0"/>
              <a:t> </a:t>
            </a:r>
            <a:endParaRPr lang="fr-FR" sz="8000" i="1" dirty="0"/>
          </a:p>
        </p:txBody>
      </p:sp>
    </p:spTree>
  </p:cSld>
  <p:clrMapOvr>
    <a:masterClrMapping/>
  </p:clrMapOvr>
  <p:transition spd="slow" advClick="0" advTm="3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129</Words>
  <Application>Microsoft Office PowerPoint</Application>
  <PresentationFormat>Affichage à l'écran (4:3)</PresentationFormat>
  <Paragraphs>39</Paragraphs>
  <Slides>12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5 (x + 2)</vt:lpstr>
      <vt:lpstr>Présentation PowerPoint</vt:lpstr>
      <vt:lpstr>3x +12 + 2x ×5</vt:lpstr>
      <vt:lpstr>Présentation PowerPoint</vt:lpstr>
      <vt:lpstr>Présentation PowerPoint</vt:lpstr>
      <vt:lpstr>Présentation PowerPoint</vt:lpstr>
      <vt:lpstr>Présentation PowerPoint</vt:lpstr>
      <vt:lpstr>A =(2x - 6)²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</dc:creator>
  <cp:lastModifiedBy>ivan zaborowski</cp:lastModifiedBy>
  <cp:revision>58</cp:revision>
  <dcterms:created xsi:type="dcterms:W3CDTF">2007-09-09T21:06:10Z</dcterms:created>
  <dcterms:modified xsi:type="dcterms:W3CDTF">2014-09-04T04:41:59Z</dcterms:modified>
</cp:coreProperties>
</file>