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72" d="100"/>
          <a:sy n="72" d="100"/>
        </p:scale>
        <p:origin x="-90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23/06/2014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460895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250+325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4608954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28356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447590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4,8+2,01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4475905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261967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2130425"/>
            <a:ext cx="8497639" cy="1470025"/>
          </a:xfrm>
        </p:spPr>
        <p:txBody>
          <a:bodyPr/>
          <a:lstStyle/>
          <a:p>
            <a:r>
              <a:rPr lang="fr-FR" sz="6000" b="1" dirty="0" smtClean="0"/>
              <a:t>Calcule 23+19</a:t>
            </a:r>
            <a:endParaRPr lang="fr-FR" sz="6000" b="1" dirty="0"/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905750" y="338210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3" y="3356992"/>
            <a:ext cx="108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35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7025" y="1920661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10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3" y="392210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30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35862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50−24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35862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409759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100−36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409759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77476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253306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5×8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2533065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572728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396454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2,5+3,5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396454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53401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35862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54+29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35862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0372263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396454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3,8+2,7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3964547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231884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57</Words>
  <Application>Microsoft Office PowerPoint</Application>
  <PresentationFormat>Affichage à l'écran (4:3)</PresentationFormat>
  <Paragraphs>36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Calcule 23+19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ivan zaborowski</dc:creator>
  <cp:lastModifiedBy>ivan zaborowski</cp:lastModifiedBy>
  <cp:revision>66</cp:revision>
  <dcterms:created xsi:type="dcterms:W3CDTF">2007-09-09T21:06:10Z</dcterms:created>
  <dcterms:modified xsi:type="dcterms:W3CDTF">2014-06-23T00:06:55Z</dcterms:modified>
</cp:coreProperties>
</file>