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6" r:id="rId2"/>
    <p:sldId id="267" r:id="rId3"/>
    <p:sldId id="257" r:id="rId4"/>
    <p:sldId id="261" r:id="rId5"/>
    <p:sldId id="262" r:id="rId6"/>
    <p:sldId id="263" r:id="rId7"/>
    <p:sldId id="259" r:id="rId8"/>
    <p:sldId id="260" r:id="rId9"/>
    <p:sldId id="258" r:id="rId10"/>
    <p:sldId id="271" r:id="rId11"/>
    <p:sldId id="269" r:id="rId12"/>
    <p:sldId id="268" r:id="rId1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585"/>
    <a:srgbClr val="14F04E"/>
    <a:srgbClr val="FF4B4B"/>
    <a:srgbClr val="097D27"/>
    <a:srgbClr val="FFC9C9"/>
    <a:srgbClr val="C1FBD0"/>
    <a:srgbClr val="0A882B"/>
    <a:srgbClr val="0B99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8" autoAdjust="0"/>
    <p:restoredTop sz="86444" autoAdjust="0"/>
  </p:normalViewPr>
  <p:slideViewPr>
    <p:cSldViewPr>
      <p:cViewPr varScale="1">
        <p:scale>
          <a:sx n="90" d="100"/>
          <a:sy n="90" d="100"/>
        </p:scale>
        <p:origin x="-24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B970C2A-D4F1-48C1-AE6E-A7D0BA983A97}" type="datetimeFigureOut">
              <a:rPr lang="fr-FR"/>
              <a:pPr>
                <a:defRPr/>
              </a:pPr>
              <a:t>19/05/2014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9B7ECC2-3FCD-4AAB-AB67-878C9CA5411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823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84CC3C3-A46D-443C-8575-C33EBC30CD2D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741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63A01E5-26E8-4F01-B943-5269B4D15827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dirty="0" smtClean="0"/>
          </a:p>
        </p:txBody>
      </p:sp>
      <p:sp>
        <p:nvSpPr>
          <p:cNvPr id="1843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E0FF341-205F-469E-8494-0247E747D3A4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5B651-221B-40B3-85BA-C19D2CAACBE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882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4908C-711A-4104-9A85-C0B53EA346F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2475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2F863-1723-4010-AF74-FDFDEB29FC9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40128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2DFB9-744F-4702-BEA1-FBBA58D02DF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2510766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139C4-19A7-4359-9DB4-45D7860A946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2831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72307-D33A-4C59-991B-3FADAEB81DD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171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A3EC8-006F-4965-8A47-5CC53FF826C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06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5242B-8C94-41F6-B4EC-5EBFE1F1113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950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69D8A-C258-494F-BE26-0850081315E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2025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2575D-07B6-474B-8CED-EBEA526F7C5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7784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04FC3-3B6A-4D98-940E-E5DFA79B43B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4059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25E86-0E25-4FD7-965A-DD448603675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3255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6AD91CF-6CB9-4B55-B4FD-B0FBE63D7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924175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 sz="8800" smtClean="0">
                <a:solidFill>
                  <a:srgbClr val="FF0000"/>
                </a:solidFill>
              </a:rPr>
              <a:t>Calcul mental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0" name="Titre 6"/>
          <p:cNvSpPr txBox="1">
            <a:spLocks/>
          </p:cNvSpPr>
          <p:nvPr/>
        </p:nvSpPr>
        <p:spPr bwMode="auto">
          <a:xfrm>
            <a:off x="685800" y="26368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fr-FR" altLang="fr-FR" sz="7800" kern="0" dirty="0" smtClean="0"/>
              <a:t>B = 2</a:t>
            </a:r>
            <a:r>
              <a:rPr lang="fr-FR" altLang="fr-FR" sz="8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×x + 1</a:t>
            </a:r>
            <a:endParaRPr lang="fr-FR" altLang="fr-FR" sz="7800" kern="0" baseline="30000" dirty="0" smtClean="0"/>
          </a:p>
        </p:txBody>
      </p:sp>
      <p:sp>
        <p:nvSpPr>
          <p:cNvPr id="11" name="Titre 6"/>
          <p:cNvSpPr txBox="1">
            <a:spLocks/>
          </p:cNvSpPr>
          <p:nvPr/>
        </p:nvSpPr>
        <p:spPr bwMode="auto">
          <a:xfrm>
            <a:off x="539750" y="105251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/>
              <a:t>Si </a:t>
            </a:r>
            <a:r>
              <a:rPr lang="fr-FR" altLang="fr-FR" sz="4800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fr-FR" altLang="fr-FR" sz="4800" kern="0" dirty="0"/>
              <a:t>= </a:t>
            </a:r>
            <a:r>
              <a:rPr lang="fr-FR" altLang="fr-FR" sz="4800" kern="0" dirty="0" smtClean="0"/>
              <a:t>4 , calcule B</a:t>
            </a:r>
            <a:endParaRPr lang="fr-FR" altLang="fr-FR" sz="4800" kern="0" dirty="0"/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n°9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n°10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3320" name="ZoneTexte 9"/>
          <p:cNvSpPr txBox="1">
            <a:spLocks noChangeArrowheads="1"/>
          </p:cNvSpPr>
          <p:nvPr/>
        </p:nvSpPr>
        <p:spPr bwMode="auto">
          <a:xfrm>
            <a:off x="790555" y="1844824"/>
            <a:ext cx="7553151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4400" dirty="0" smtClean="0"/>
              <a:t>Si 10 litres </a:t>
            </a:r>
            <a:r>
              <a:rPr lang="fr-FR" altLang="fr-FR" sz="4400" dirty="0" smtClean="0"/>
              <a:t>d’essence coutent 1300 </a:t>
            </a:r>
            <a:r>
              <a:rPr lang="fr-FR" altLang="fr-FR" sz="4400" dirty="0" smtClean="0"/>
              <a:t>Frs combien </a:t>
            </a:r>
            <a:r>
              <a:rPr lang="fr-FR" altLang="fr-FR" sz="4400" smtClean="0"/>
              <a:t>coutent </a:t>
            </a:r>
            <a:r>
              <a:rPr lang="fr-FR" altLang="fr-FR" sz="4400" smtClean="0"/>
              <a:t>6 </a:t>
            </a:r>
            <a:r>
              <a:rPr lang="fr-FR" altLang="fr-FR" sz="4400" dirty="0" smtClean="0"/>
              <a:t>litres </a:t>
            </a:r>
            <a:r>
              <a:rPr lang="fr-FR" altLang="fr-FR" sz="4400" dirty="0"/>
              <a:t>d’essence?</a:t>
            </a:r>
            <a:endParaRPr lang="fr-FR" altLang="fr-FR" sz="4400" dirty="0"/>
          </a:p>
        </p:txBody>
      </p:sp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8963" y="1714500"/>
            <a:ext cx="3457575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9600">
                <a:solidFill>
                  <a:schemeClr val="tx2"/>
                </a:solidFill>
              </a:rPr>
              <a:t>FIN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2500313" y="3643313"/>
            <a:ext cx="47148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4400">
                <a:solidFill>
                  <a:schemeClr val="tx2"/>
                </a:solidFill>
              </a:rPr>
              <a:t>Posez les stylos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5750" y="2492375"/>
            <a:ext cx="8572500" cy="1470025"/>
          </a:xfrm>
        </p:spPr>
        <p:txBody>
          <a:bodyPr/>
          <a:lstStyle/>
          <a:p>
            <a:r>
              <a:rPr lang="fr-FR" altLang="fr-FR" sz="7800" b="1" dirty="0" smtClean="0"/>
              <a:t>2 - 5×5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539750" y="105251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Développe et réduis</a:t>
            </a:r>
          </a:p>
        </p:txBody>
      </p:sp>
    </p:spTree>
  </p:cSld>
  <p:clrMapOvr>
    <a:masterClrMapping/>
  </p:clrMapOvr>
  <p:transition spd="slow" advClick="0" advTm="30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85750" y="2492375"/>
            <a:ext cx="85725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fr-FR" altLang="fr-FR" sz="7800" b="1" kern="0" dirty="0" smtClean="0"/>
              <a:t>6²- 3²</a:t>
            </a:r>
            <a:endParaRPr lang="fr-FR" altLang="fr-FR" sz="7800" kern="0" dirty="0" smtClean="0">
              <a:latin typeface="+mn-lt"/>
            </a:endParaRPr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395288" y="10223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Développe et réduis</a:t>
            </a:r>
          </a:p>
        </p:txBody>
      </p:sp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233363" y="981075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Réduis</a:t>
            </a:r>
          </a:p>
        </p:txBody>
      </p:sp>
      <p:sp>
        <p:nvSpPr>
          <p:cNvPr id="6149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altLang="fr-FR" sz="6600" dirty="0" smtClean="0"/>
              <a:t>-4 </a:t>
            </a:r>
            <a:r>
              <a:rPr lang="fr-FR" altLang="fr-FR" sz="6600" dirty="0" smtClean="0"/>
              <a:t>- 3 - 2 + 2 </a:t>
            </a:r>
            <a:r>
              <a:rPr lang="fr-FR" altLang="fr-FR" sz="6600" dirty="0" smtClean="0"/>
              <a:t>+ </a:t>
            </a:r>
            <a:r>
              <a:rPr lang="fr-FR" altLang="fr-FR" sz="6600" dirty="0" smtClean="0"/>
              <a:t>3 + 4</a:t>
            </a:r>
          </a:p>
        </p:txBody>
      </p:sp>
    </p:spTree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279400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oneTexte 4"/>
              <p:cNvSpPr txBox="1"/>
              <p:nvPr/>
            </p:nvSpPr>
            <p:spPr>
              <a:xfrm>
                <a:off x="3347864" y="2378075"/>
                <a:ext cx="4320480" cy="13980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fr-FR" sz="6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fr-FR" sz="6000" b="0" i="1" smtClean="0">
                            <a:latin typeface="Cambria Math"/>
                          </a:rPr>
                          <m:t>16</m:t>
                        </m:r>
                      </m:num>
                      <m:den>
                        <m:r>
                          <a:rPr lang="fr-FR" sz="6000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fr-FR" sz="6000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fr-FR" sz="60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fr-FR" sz="6000" b="0" i="1" smtClean="0">
                            <a:latin typeface="Cambria Math"/>
                          </a:rPr>
                          <m:t>12</m:t>
                        </m:r>
                      </m:num>
                      <m:den>
                        <m:r>
                          <a:rPr lang="fr-FR" sz="60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fr-FR" sz="6000" dirty="0" smtClean="0"/>
                  <a:t> </a:t>
                </a:r>
                <a:endParaRPr lang="fr-FR" sz="6000" dirty="0"/>
              </a:p>
            </p:txBody>
          </p:sp>
        </mc:Choice>
        <mc:Fallback xmlns="">
          <p:sp>
            <p:nvSpPr>
              <p:cNvPr id="5" name="ZoneText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7864" y="2378075"/>
                <a:ext cx="4320480" cy="139801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179512" y="795338"/>
            <a:ext cx="8784976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Réfléchis et calcule rapidement 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1115616" y="2708920"/>
            <a:ext cx="64505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 smtClean="0"/>
              <a:t>5487 ×100 -</a:t>
            </a:r>
            <a:r>
              <a:rPr lang="fr-FR" sz="4800" dirty="0"/>
              <a:t> 5487 </a:t>
            </a:r>
            <a:r>
              <a:rPr lang="fr-FR" sz="4800" dirty="0" smtClean="0"/>
              <a:t>× 99 </a:t>
            </a:r>
            <a:endParaRPr lang="fr-FR" sz="4800" dirty="0"/>
          </a:p>
        </p:txBody>
      </p:sp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" name="Titre 6"/>
          <p:cNvSpPr txBox="1">
            <a:spLocks/>
          </p:cNvSpPr>
          <p:nvPr/>
        </p:nvSpPr>
        <p:spPr bwMode="auto">
          <a:xfrm>
            <a:off x="445480" y="1844824"/>
            <a:ext cx="825304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Ecrire la relation de Pythagore dans le triangle TOP rectangle en P .</a:t>
            </a:r>
          </a:p>
        </p:txBody>
      </p:sp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" name="Titre 6"/>
          <p:cNvSpPr txBox="1">
            <a:spLocks/>
          </p:cNvSpPr>
          <p:nvPr/>
        </p:nvSpPr>
        <p:spPr bwMode="auto">
          <a:xfrm>
            <a:off x="279400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err="1" smtClean="0"/>
              <a:t>Reduis</a:t>
            </a:r>
            <a:endParaRPr lang="fr-FR" altLang="fr-FR" sz="4800" kern="0" dirty="0" smtClean="0"/>
          </a:p>
        </p:txBody>
      </p:sp>
      <p:sp>
        <p:nvSpPr>
          <p:cNvPr id="10245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altLang="fr-FR" sz="6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r-FR" altLang="fr-FR" sz="6000" dirty="0" smtClean="0"/>
              <a:t> + </a:t>
            </a:r>
            <a:r>
              <a:rPr lang="fr-FR" altLang="fr-FR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r-FR" altLang="fr-FR" sz="6000" dirty="0" smtClean="0"/>
              <a:t> + </a:t>
            </a:r>
            <a:r>
              <a:rPr lang="fr-FR" altLang="fr-FR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r-FR" altLang="fr-FR" sz="6000" dirty="0" smtClean="0"/>
              <a:t> + </a:t>
            </a:r>
            <a:r>
              <a:rPr lang="fr-FR" altLang="fr-FR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fr-FR" altLang="fr-FR" sz="6000" dirty="0" smtClean="0"/>
          </a:p>
        </p:txBody>
      </p:sp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267" name="Titre 6"/>
              <p:cNvSpPr>
                <a:spLocks noGrp="1"/>
              </p:cNvSpPr>
              <p:nvPr>
                <p:ph type="ctrTitle"/>
              </p:nvPr>
            </p:nvSpPr>
            <p:spPr>
              <a:xfrm>
                <a:off x="685800" y="2564904"/>
                <a:ext cx="7772400" cy="1470025"/>
              </a:xfrm>
            </p:spPr>
            <p:txBody>
              <a:bodyPr/>
              <a:lstStyle/>
              <a:p>
                <a:r>
                  <a:rPr lang="fr-FR" altLang="fr-FR" sz="7800" dirty="0" smtClean="0"/>
                  <a:t>A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altLang="fr-FR" sz="78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fr-FR" altLang="fr-FR" sz="7800" b="0" i="1" smtClean="0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fr-FR" altLang="fr-FR" sz="7800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fr-FR" altLang="fr-FR" sz="7800" dirty="0" smtClean="0"/>
                  <a:t>- </a:t>
                </a:r>
                <a:r>
                  <a:rPr lang="fr-FR" altLang="fr-FR" sz="7800" dirty="0" smtClean="0">
                    <a:latin typeface="Times New Roman" pitchFamily="18" charset="0"/>
                    <a:cs typeface="Times New Roman" pitchFamily="18" charset="0"/>
                  </a:rPr>
                  <a:t>75</a:t>
                </a:r>
                <a:endParaRPr lang="fr-FR" altLang="fr-FR" sz="7800" baseline="30000" dirty="0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1267" name="Titre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685800" y="2564904"/>
                <a:ext cx="7772400" cy="1470025"/>
              </a:xfrm>
              <a:blipFill rotWithShape="1">
                <a:blip r:embed="rId2"/>
                <a:stretch>
                  <a:fillRect t="-12033" b="-3112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279400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 A</a:t>
            </a:r>
          </a:p>
        </p:txBody>
      </p:sp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132</Words>
  <Application>Microsoft Office PowerPoint</Application>
  <PresentationFormat>Affichage à l'écran (4:3)</PresentationFormat>
  <Paragraphs>34</Paragraphs>
  <Slides>12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Modèle par défaut</vt:lpstr>
      <vt:lpstr>Calcul mental</vt:lpstr>
      <vt:lpstr>2 - 5×5</vt:lpstr>
      <vt:lpstr>Présentation PowerPoint</vt:lpstr>
      <vt:lpstr>-4 - 3 - 2 + 2 + 3 + 4</vt:lpstr>
      <vt:lpstr>Présentation PowerPoint</vt:lpstr>
      <vt:lpstr>Présentation PowerPoint</vt:lpstr>
      <vt:lpstr>Présentation PowerPoint</vt:lpstr>
      <vt:lpstr>x + x + x + x</vt:lpstr>
      <vt:lpstr>A = 〖10〗^3- 75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x 4</dc:title>
  <dc:creator>bayle</dc:creator>
  <cp:lastModifiedBy>ivan zaborowski</cp:lastModifiedBy>
  <cp:revision>58</cp:revision>
  <dcterms:created xsi:type="dcterms:W3CDTF">2007-09-09T21:06:10Z</dcterms:created>
  <dcterms:modified xsi:type="dcterms:W3CDTF">2014-05-18T20:56:05Z</dcterms:modified>
</cp:coreProperties>
</file>