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7" r:id="rId3"/>
    <p:sldId id="257" r:id="rId4"/>
    <p:sldId id="261" r:id="rId5"/>
    <p:sldId id="262" r:id="rId6"/>
    <p:sldId id="263" r:id="rId7"/>
    <p:sldId id="259" r:id="rId8"/>
    <p:sldId id="260" r:id="rId9"/>
    <p:sldId id="258" r:id="rId10"/>
    <p:sldId id="271" r:id="rId11"/>
    <p:sldId id="269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8" autoAdjust="0"/>
    <p:restoredTop sz="86444" autoAdjust="0"/>
  </p:normalViewPr>
  <p:slideViewPr>
    <p:cSldViewPr>
      <p:cViewPr varScale="1">
        <p:scale>
          <a:sx n="59" d="100"/>
          <a:sy n="59" d="100"/>
        </p:scale>
        <p:origin x="-136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B970C2A-D4F1-48C1-AE6E-A7D0BA983A97}" type="datetimeFigureOut">
              <a:rPr lang="fr-FR"/>
              <a:pPr>
                <a:defRPr/>
              </a:pPr>
              <a:t>12/05/2014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9B7ECC2-3FCD-4AAB-AB67-878C9CA541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23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4CC3C3-A46D-443C-8575-C33EBC30CD2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63A01E5-26E8-4F01-B943-5269B4D15827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E0FF341-205F-469E-8494-0247E747D3A4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5B651-221B-40B3-85BA-C19D2CAACB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88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4908C-711A-4104-9A85-C0B53EA346F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247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2F863-1723-4010-AF74-FDFDEB29FC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012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2DFB9-744F-4702-BEA1-FBBA58D02DF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2510766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139C4-19A7-4359-9DB4-45D7860A94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283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72307-D33A-4C59-991B-3FADAEB81D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71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A3EC8-006F-4965-8A47-5CC53FF826C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6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5242B-8C94-41F6-B4EC-5EBFE1F1113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5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69D8A-C258-494F-BE26-0850081315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02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2575D-07B6-474B-8CED-EBEA526F7C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78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04FC3-3B6A-4D98-940E-E5DFA79B43B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405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25E86-0E25-4FD7-965A-DD44860367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255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AD91CF-6CB9-4B55-B4FD-B0FBE63D7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0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0" name="Titre 6"/>
          <p:cNvSpPr txBox="1">
            <a:spLocks/>
          </p:cNvSpPr>
          <p:nvPr/>
        </p:nvSpPr>
        <p:spPr bwMode="auto">
          <a:xfrm>
            <a:off x="685800" y="26368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fr-FR" altLang="fr-FR" sz="7800" kern="0" dirty="0" smtClean="0"/>
              <a:t>B = </a:t>
            </a:r>
            <a:r>
              <a:rPr lang="fr-FR" altLang="fr-FR" sz="7800" i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FR" altLang="fr-FR" sz="7800" kern="0" baseline="30000" dirty="0" smtClean="0"/>
              <a:t>2</a:t>
            </a:r>
          </a:p>
        </p:txBody>
      </p:sp>
      <p:sp>
        <p:nvSpPr>
          <p:cNvPr id="11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/>
              <a:t>Si </a:t>
            </a:r>
            <a:r>
              <a:rPr lang="fr-FR" altLang="fr-FR" sz="4800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fr-FR" altLang="fr-FR" sz="4800" kern="0" dirty="0"/>
              <a:t>= </a:t>
            </a:r>
            <a:r>
              <a:rPr lang="fr-FR" altLang="fr-FR" sz="4800" kern="0" dirty="0" smtClean="0"/>
              <a:t>-1 , calcule B</a:t>
            </a:r>
            <a:endParaRPr lang="fr-FR" altLang="fr-FR" sz="4800" kern="0" dirty="0"/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2339752" y="1231310"/>
            <a:ext cx="8604250" cy="1470025"/>
          </a:xfrm>
          <a:prstGeom prst="rect">
            <a:avLst/>
          </a:prstGeom>
          <a:blipFill rotWithShape="1">
            <a:blip r:embed="rId3"/>
            <a:stretch>
              <a:fillRect l="-3260" t="-64730" b="-72614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FR">
                <a:noFill/>
              </a:rPr>
              <a:t> 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n°10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Triangle rectangle 1"/>
          <p:cNvSpPr/>
          <p:nvPr/>
        </p:nvSpPr>
        <p:spPr>
          <a:xfrm>
            <a:off x="755650" y="1196975"/>
            <a:ext cx="2087563" cy="3228975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318" name="ZoneTexte 3"/>
              <p:cNvSpPr txBox="1">
                <a:spLocks noChangeArrowheads="1"/>
              </p:cNvSpPr>
              <p:nvPr/>
            </p:nvSpPr>
            <p:spPr bwMode="auto">
              <a:xfrm>
                <a:off x="2023269" y="2341042"/>
                <a:ext cx="576262" cy="7694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4400" i="1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fr-FR" altLang="fr-FR" sz="4400" dirty="0"/>
              </a:p>
            </p:txBody>
          </p:sp>
        </mc:Choice>
        <mc:Fallback xmlns="">
          <p:sp>
            <p:nvSpPr>
              <p:cNvPr id="13318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23269" y="2341042"/>
                <a:ext cx="576262" cy="76944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ZoneTexte 4"/>
          <p:cNvSpPr txBox="1"/>
          <p:nvPr/>
        </p:nvSpPr>
        <p:spPr>
          <a:xfrm>
            <a:off x="20608" y="2451170"/>
            <a:ext cx="684212" cy="10144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altLang="fr-FR" sz="6000" i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fr-FR" sz="6000" dirty="0"/>
          </a:p>
        </p:txBody>
      </p:sp>
      <p:sp>
        <p:nvSpPr>
          <p:cNvPr id="13320" name="ZoneTexte 9"/>
          <p:cNvSpPr txBox="1">
            <a:spLocks noChangeArrowheads="1"/>
          </p:cNvSpPr>
          <p:nvPr/>
        </p:nvSpPr>
        <p:spPr bwMode="auto">
          <a:xfrm>
            <a:off x="1295400" y="4387850"/>
            <a:ext cx="57626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4400" dirty="0" smtClean="0"/>
              <a:t>6</a:t>
            </a:r>
            <a:endParaRPr lang="fr-FR" altLang="fr-FR" sz="4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/>
              <p:cNvSpPr txBox="1"/>
              <p:nvPr/>
            </p:nvSpPr>
            <p:spPr>
              <a:xfrm>
                <a:off x="4139952" y="2701335"/>
                <a:ext cx="3534237" cy="7642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4000" b="0" i="1" smtClean="0">
                          <a:latin typeface="Cambria Math"/>
                        </a:rPr>
                        <m:t>𝑥</m:t>
                      </m:r>
                      <m:r>
                        <a:rPr lang="fr-FR" sz="4000" b="0" i="1" smtClean="0">
                          <a:latin typeface="Cambria Math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fr-FR" sz="4000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fr-FR" sz="4000" b="0" i="1" smtClean="0">
                              <a:latin typeface="Cambria Math"/>
                            </a:rPr>
                            <m:t>…………</m:t>
                          </m:r>
                        </m:e>
                      </m:rad>
                    </m:oMath>
                  </m:oMathPara>
                </a14:m>
                <a:endParaRPr lang="fr-FR" sz="4000" dirty="0"/>
              </a:p>
            </p:txBody>
          </p:sp>
        </mc:Choice>
        <mc:Fallback xmlns="">
          <p:sp>
            <p:nvSpPr>
              <p:cNvPr id="3" name="ZoneText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952" y="2701335"/>
                <a:ext cx="3534237" cy="76424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755650" y="4077072"/>
            <a:ext cx="359966" cy="3488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555774" y="1916832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r-FR" altLang="fr-FR" sz="4800" b="1" dirty="0" smtClean="0">
                <a:latin typeface="Arial" charset="0"/>
              </a:rPr>
              <a:t>5 gâteaux aux pommes coutent 1000 Frs quel est le prix de 3 gâteaux ?</a:t>
            </a:r>
            <a:endParaRPr lang="fr-FR" altLang="fr-FR" sz="4800" b="1" dirty="0">
              <a:latin typeface="Arial" charset="0"/>
            </a:endParaRPr>
          </a:p>
        </p:txBody>
      </p:sp>
    </p:spTree>
  </p:cSld>
  <p:clrMapOvr>
    <a:masterClrMapping/>
  </p:clrMapOvr>
  <p:transition spd="slow" advClick="0" advTm="40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39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2"/>
              <p:cNvSpPr txBox="1">
                <a:spLocks noChangeArrowheads="1"/>
              </p:cNvSpPr>
              <p:nvPr/>
            </p:nvSpPr>
            <p:spPr bwMode="auto">
              <a:xfrm>
                <a:off x="285750" y="2492375"/>
                <a:ext cx="8572500" cy="1470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2pPr>
                <a:lvl3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3pPr>
                <a:lvl4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4pPr>
                <a:lvl5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9pPr>
              </a:lstStyle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altLang="fr-FR" sz="7800" b="0" i="1" kern="0" smtClean="0">
                          <a:latin typeface="Cambria Math"/>
                        </a:rPr>
                        <m:t>1+</m:t>
                      </m:r>
                      <m:f>
                        <m:fPr>
                          <m:ctrlPr>
                            <a:rPr lang="fr-FR" altLang="fr-FR" sz="7800" b="0" i="1" kern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altLang="fr-FR" sz="7800" b="0" i="1" kern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altLang="fr-FR" sz="7800" b="0" i="1" kern="0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fr-FR" altLang="fr-FR" sz="7800" kern="0" dirty="0" smtClean="0">
                  <a:latin typeface="+mn-lt"/>
                </a:endParaRPr>
              </a:p>
            </p:txBody>
          </p:sp>
        </mc:Choice>
        <mc:Fallback xmlns="">
          <p:sp>
            <p:nvSpPr>
              <p:cNvPr id="6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85750" y="2492375"/>
                <a:ext cx="8572500" cy="1470025"/>
              </a:xfrm>
              <a:prstGeom prst="rect">
                <a:avLst/>
              </a:prstGeom>
              <a:blipFill rotWithShape="1">
                <a:blip r:embed="rId2"/>
                <a:stretch>
                  <a:fillRect t="-16598" b="-2572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itre 6"/>
          <p:cNvSpPr txBox="1">
            <a:spLocks/>
          </p:cNvSpPr>
          <p:nvPr/>
        </p:nvSpPr>
        <p:spPr bwMode="auto">
          <a:xfrm>
            <a:off x="395288" y="10223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 (écrire le résultat en fraction)</a:t>
            </a:r>
            <a:endParaRPr lang="fr-FR" altLang="fr-FR" sz="4800" kern="0" dirty="0" smtClean="0"/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233363" y="981075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 A si </a:t>
            </a:r>
            <a:r>
              <a:rPr lang="fr-FR" altLang="fr-FR" sz="48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altLang="fr-FR" sz="4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fr-FR" sz="4800" b="1" i="1" dirty="0" smtClean="0">
                <a:latin typeface="Times New Roman" pitchFamily="18" charset="0"/>
                <a:cs typeface="Times New Roman" pitchFamily="18" charset="0"/>
              </a:rPr>
              <a:t>= 0</a:t>
            </a:r>
            <a:endParaRPr lang="fr-FR" altLang="fr-FR" sz="4800" b="1" kern="0" dirty="0" smtClean="0"/>
          </a:p>
        </p:txBody>
      </p:sp>
      <p:sp>
        <p:nvSpPr>
          <p:cNvPr id="6149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altLang="fr-FR" sz="6600" dirty="0" smtClean="0"/>
              <a:t> A=3</a:t>
            </a:r>
            <a:r>
              <a:rPr lang="fr-FR" altLang="fr-FR" sz="66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altLang="fr-FR" sz="6600" dirty="0" smtClean="0"/>
              <a:t> - 2 + 8</a:t>
            </a:r>
            <a:r>
              <a:rPr lang="fr-FR" altLang="fr-FR" sz="66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altLang="fr-FR" sz="6600" dirty="0" smtClean="0"/>
              <a:t> - 5</a:t>
            </a:r>
          </a:p>
        </p:txBody>
      </p:sp>
    </p:spTree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Résoudre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2427129" y="2463968"/>
                <a:ext cx="4178580" cy="10156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6000" b="0" i="1" smtClean="0">
                          <a:latin typeface="Cambria Math"/>
                        </a:rPr>
                        <m:t>𝑥</m:t>
                      </m:r>
                      <m:r>
                        <a:rPr lang="fr-FR" sz="6000" b="0" i="1" smtClean="0">
                          <a:latin typeface="Cambria Math"/>
                        </a:rPr>
                        <m:t>+3=−5</m:t>
                      </m:r>
                    </m:oMath>
                  </m:oMathPara>
                </a14:m>
                <a:endParaRPr lang="fr-FR" sz="6000" dirty="0"/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7129" y="2463968"/>
                <a:ext cx="4178580" cy="101566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59616" y="935672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endParaRPr lang="fr-FR" altLang="fr-FR" sz="4800" kern="0" dirty="0" smtClean="0"/>
          </a:p>
        </p:txBody>
      </p:sp>
      <p:sp>
        <p:nvSpPr>
          <p:cNvPr id="2" name="Rectangle 1"/>
          <p:cNvSpPr/>
          <p:nvPr/>
        </p:nvSpPr>
        <p:spPr>
          <a:xfrm>
            <a:off x="611560" y="1844824"/>
            <a:ext cx="82809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fr-FR" sz="3600" b="1" dirty="0">
                <a:solidFill>
                  <a:schemeClr val="tx2"/>
                </a:solidFill>
              </a:rPr>
              <a:t>12 photocopies couleurs coutent </a:t>
            </a:r>
            <a:r>
              <a:rPr lang="fr-FR" altLang="fr-FR" sz="3600" b="1" dirty="0" smtClean="0">
                <a:solidFill>
                  <a:schemeClr val="tx2"/>
                </a:solidFill>
              </a:rPr>
              <a:t/>
            </a:r>
            <a:br>
              <a:rPr lang="fr-FR" altLang="fr-FR" sz="3600" b="1" dirty="0" smtClean="0">
                <a:solidFill>
                  <a:schemeClr val="tx2"/>
                </a:solidFill>
              </a:rPr>
            </a:br>
            <a:r>
              <a:rPr lang="fr-FR" altLang="fr-FR" sz="3600" b="1" dirty="0" smtClean="0">
                <a:solidFill>
                  <a:schemeClr val="tx2"/>
                </a:solidFill>
              </a:rPr>
              <a:t>400 Frs. </a:t>
            </a:r>
            <a:r>
              <a:rPr lang="fr-FR" altLang="fr-FR" sz="3600" b="1" dirty="0">
                <a:solidFill>
                  <a:schemeClr val="tx2"/>
                </a:solidFill>
              </a:rPr>
              <a:t>Combien puis-je avoir de photocopies couleurs avec </a:t>
            </a:r>
            <a:r>
              <a:rPr lang="fr-FR" altLang="fr-FR" sz="3600" b="1" dirty="0" smtClean="0">
                <a:solidFill>
                  <a:schemeClr val="tx2"/>
                </a:solidFill>
              </a:rPr>
              <a:t>600 Frs?</a:t>
            </a:r>
            <a:endParaRPr lang="fr-FR" altLang="fr-FR" sz="3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 advClick="0" advTm="6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9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9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58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Titre 6"/>
          <p:cNvSpPr txBox="1">
            <a:spLocks/>
          </p:cNvSpPr>
          <p:nvPr/>
        </p:nvSpPr>
        <p:spPr bwMode="auto">
          <a:xfrm>
            <a:off x="4936" y="908050"/>
            <a:ext cx="88646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Ecrire la notation scientifique de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3253331" y="2932073"/>
                <a:ext cx="1824538" cy="11079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6600" b="0" i="1" smtClean="0">
                          <a:latin typeface="Cambria Math"/>
                        </a:rPr>
                        <m:t>500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3331" y="2932073"/>
                <a:ext cx="1824538" cy="110799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0245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altLang="fr-FR" sz="6000" dirty="0" smtClean="0"/>
              <a:t>0,0051</a:t>
            </a:r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4936" y="908050"/>
            <a:ext cx="88646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Ecrire la notation scientifique de </a:t>
            </a:r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67" name="Titre 6"/>
              <p:cNvSpPr>
                <a:spLocks noGrp="1"/>
              </p:cNvSpPr>
              <p:nvPr>
                <p:ph type="ctrTitle"/>
              </p:nvPr>
            </p:nvSpPr>
            <p:spPr>
              <a:xfrm>
                <a:off x="685800" y="2781300"/>
                <a:ext cx="7772400" cy="1470025"/>
              </a:xfrm>
            </p:spPr>
            <p:txBody>
              <a:bodyPr/>
              <a:lstStyle/>
              <a:p>
                <a:r>
                  <a:rPr lang="fr-FR" altLang="fr-FR" sz="7800" dirty="0" smtClean="0"/>
                  <a:t>A = 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altLang="fr-FR" sz="7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r-FR" altLang="fr-FR" sz="7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FR" altLang="fr-FR" sz="78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fr-FR" altLang="fr-FR" sz="7800" dirty="0" smtClean="0"/>
                  <a:t>× 3</a:t>
                </a:r>
                <a14:m>
                  <m:oMath xmlns:m="http://schemas.openxmlformats.org/officeDocument/2006/math">
                    <m:r>
                      <a:rPr lang="fr-FR" altLang="fr-FR" sz="7800" i="1">
                        <a:latin typeface="Cambria Math"/>
                      </a:rPr>
                      <m:t>𝑥</m:t>
                    </m:r>
                  </m:oMath>
                </a14:m>
                <a:endParaRPr lang="fr-FR" altLang="fr-FR" sz="7800" i="1" baseline="30000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1267" name="Titre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685800" y="2781300"/>
                <a:ext cx="7772400" cy="1470025"/>
              </a:xfrm>
              <a:blipFill rotWithShape="1">
                <a:blip r:embed="rId2"/>
                <a:stretch>
                  <a:fillRect t="-11203" b="-3153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Réduis</a:t>
            </a:r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123</Words>
  <Application>Microsoft Office PowerPoint</Application>
  <PresentationFormat>Affichage à l'écran (4:3)</PresentationFormat>
  <Paragraphs>37</Paragraphs>
  <Slides>12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Modèle par défaut</vt:lpstr>
      <vt:lpstr>Calcul mental</vt:lpstr>
      <vt:lpstr>Présentation PowerPoint</vt:lpstr>
      <vt:lpstr>Présentation PowerPoint</vt:lpstr>
      <vt:lpstr> A=3x - 2 + 8x - 5</vt:lpstr>
      <vt:lpstr>Présentation PowerPoint</vt:lpstr>
      <vt:lpstr>Présentation PowerPoint</vt:lpstr>
      <vt:lpstr>Présentation PowerPoint</vt:lpstr>
      <vt:lpstr>0,0051</vt:lpstr>
      <vt:lpstr>A = 2x^3× 3x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bayle</dc:creator>
  <cp:lastModifiedBy>zabowookie</cp:lastModifiedBy>
  <cp:revision>55</cp:revision>
  <dcterms:created xsi:type="dcterms:W3CDTF">2007-09-09T21:06:10Z</dcterms:created>
  <dcterms:modified xsi:type="dcterms:W3CDTF">2014-05-12T07:06:36Z</dcterms:modified>
</cp:coreProperties>
</file>