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3F93BA5-E6B1-4810-9F52-C3F9911F4F74}" type="datetimeFigureOut">
              <a:rPr lang="fr-FR"/>
              <a:pPr>
                <a:defRPr/>
              </a:pPr>
              <a:t>27/05/2014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F4F510B-E5C1-445B-8773-C76EF306BF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377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A1A7F2-4061-42E7-8A1D-85B6C49BD8E9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D13A4F-EE28-410F-958B-BD5C11076018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1C5E95-2609-4000-A21F-C3077EC9AA41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E2527-A129-4E16-9545-16868348FE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5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BA15C-EAE8-4DBD-A0D5-C942A1FC331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33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C8F72-8CD7-4EF3-9D9C-5BE5B76DD2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921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4C9EE-B88A-4D01-A01B-7C14B3B54F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21196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F8720-0429-47C4-B1A1-D6A8EF379A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7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08D7E-3476-40B4-A480-39828215B9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41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4B4DF-5534-41C9-A114-E934CD3AF8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30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EA35-54C8-47ED-9630-CA2E8631B8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01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6CBDA-F1FD-464A-A1BD-D007B47737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3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1F567-4634-4D9D-836E-7F783BAD48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16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CB5EB-7A4F-467A-9608-95D8D0343E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24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DF7B4-8D85-4629-9967-7C49E6C464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22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E9CE8FC-5D05-4BD2-B40B-74FC054723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1975" y="21336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7" name="Rectangle 6"/>
          <p:cNvSpPr/>
          <p:nvPr/>
        </p:nvSpPr>
        <p:spPr>
          <a:xfrm>
            <a:off x="4540250" y="21336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8738" y="3644900"/>
            <a:ext cx="1800225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9" name="Rectangle 8"/>
          <p:cNvSpPr/>
          <p:nvPr/>
        </p:nvSpPr>
        <p:spPr>
          <a:xfrm>
            <a:off x="5795963" y="3436938"/>
            <a:ext cx="1800225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12296" name="ZoneTexte 2"/>
          <p:cNvSpPr txBox="1">
            <a:spLocks noChangeArrowheads="1"/>
          </p:cNvSpPr>
          <p:nvPr/>
        </p:nvSpPr>
        <p:spPr bwMode="auto">
          <a:xfrm>
            <a:off x="561975" y="1101725"/>
            <a:ext cx="6161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/>
              <a:t>Additionner tous les nombres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3068638"/>
            <a:ext cx="8229600" cy="1143000"/>
          </a:xfrm>
        </p:spPr>
        <p:txBody>
          <a:bodyPr/>
          <a:lstStyle/>
          <a:p>
            <a:r>
              <a:rPr lang="fr-FR" altLang="fr-FR" sz="6600" b="1" smtClean="0">
                <a:sym typeface="Symbol" pitchFamily="18" charset="2"/>
              </a:rPr>
              <a:t>38-19</a:t>
            </a:r>
            <a:r>
              <a:rPr lang="fr-FR" altLang="fr-FR" sz="6600" smtClean="0">
                <a:sym typeface="Symbol" pitchFamily="18" charset="2"/>
              </a:rPr>
              <a:t> </a:t>
            </a:r>
            <a:endParaRPr lang="en-US" altLang="fr-FR" sz="7800" smtClean="0">
              <a:sym typeface="Symbol" pitchFamily="18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Calcule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5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en décimale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3169460" y="2204864"/>
                <a:ext cx="1939955" cy="2000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1" i="1" smtClean="0">
                              <a:latin typeface="Cambria Math"/>
                            </a:rPr>
                            <m:t>𝟏𝟐𝟒</m:t>
                          </m:r>
                        </m:num>
                        <m:den>
                          <m:r>
                            <a:rPr lang="fr-FR" sz="6600" b="1" i="1" smtClean="0"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fr-FR" sz="6600" dirty="0"/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460" y="2204864"/>
                <a:ext cx="1939955" cy="20004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b="1" kern="0" dirty="0" smtClean="0"/>
              <a:t>435,78</a:t>
            </a:r>
            <a:endParaRPr lang="fr-FR" altLang="fr-FR" sz="7800" kern="0" dirty="0" smtClean="0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Quelle est la position du chiffre </a:t>
            </a:r>
            <a:r>
              <a:rPr lang="fr-FR" altLang="fr-FR" sz="4800" b="1" kern="0" dirty="0"/>
              <a:t>3</a:t>
            </a:r>
            <a:r>
              <a:rPr lang="fr-FR" altLang="fr-FR" sz="4800" kern="0" dirty="0" smtClean="0"/>
              <a:t> dans </a:t>
            </a:r>
            <a:endParaRPr lang="fr-FR" altLang="fr-FR" sz="4800" kern="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708275"/>
            <a:ext cx="7772400" cy="1470025"/>
          </a:xfrm>
        </p:spPr>
        <p:txBody>
          <a:bodyPr/>
          <a:lstStyle/>
          <a:p>
            <a:r>
              <a:rPr lang="fr-FR" altLang="fr-FR" sz="7800" b="1" smtClean="0"/>
              <a:t>… + 777 = 1000</a:t>
            </a:r>
            <a:endParaRPr lang="fr-FR" altLang="fr-FR" sz="7800" smtClean="0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Complète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7173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7800" b="1" smtClean="0"/>
              <a:t>57 + 19 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8195" name="Titre 3"/>
          <p:cNvSpPr>
            <a:spLocks noGrp="1"/>
          </p:cNvSpPr>
          <p:nvPr>
            <p:ph type="ctrTitle"/>
          </p:nvPr>
        </p:nvSpPr>
        <p:spPr>
          <a:xfrm>
            <a:off x="0" y="2565400"/>
            <a:ext cx="9144000" cy="1470025"/>
          </a:xfrm>
        </p:spPr>
        <p:txBody>
          <a:bodyPr/>
          <a:lstStyle/>
          <a:p>
            <a:r>
              <a:rPr lang="fr-FR" altLang="fr-FR" sz="7800" b="1" smtClean="0"/>
              <a:t>1111 + … = 10 000</a:t>
            </a:r>
            <a:endParaRPr lang="fr-FR" altLang="fr-FR" sz="780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Complète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50825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en fraction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itre 1"/>
          <p:cNvSpPr>
            <a:spLocks noGrp="1"/>
          </p:cNvSpPr>
          <p:nvPr>
            <p:ph type="ctrTitle"/>
          </p:nvPr>
        </p:nvSpPr>
        <p:spPr>
          <a:xfrm>
            <a:off x="34925" y="2781300"/>
            <a:ext cx="8858250" cy="1470025"/>
          </a:xfrm>
        </p:spPr>
        <p:txBody>
          <a:bodyPr/>
          <a:lstStyle/>
          <a:p>
            <a:r>
              <a:rPr lang="fr-FR" altLang="fr-FR" sz="7800" b="1" smtClean="0"/>
              <a:t>12,817</a:t>
            </a:r>
            <a:endParaRPr lang="fr-FR" altLang="fr-FR" sz="7800" smtClean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130425"/>
            <a:ext cx="8572500" cy="1470025"/>
          </a:xfrm>
        </p:spPr>
        <p:txBody>
          <a:bodyPr/>
          <a:lstStyle/>
          <a:p>
            <a:r>
              <a:rPr lang="fr-FR" altLang="fr-FR" sz="7800" b="1" smtClean="0"/>
              <a:t>54 + 11</a:t>
            </a:r>
            <a:endParaRPr lang="fr-FR" altLang="fr-FR" sz="780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395288" y="1989138"/>
            <a:ext cx="7772400" cy="1470025"/>
          </a:xfrm>
        </p:spPr>
        <p:txBody>
          <a:bodyPr/>
          <a:lstStyle/>
          <a:p>
            <a:pPr algn="l"/>
            <a:r>
              <a:rPr lang="fr-FR" altLang="fr-FR" sz="6000" smtClean="0"/>
              <a:t>J’achète une sucette qui coute 69 Frs avec une pièce de 100Frs, Combien me rend on?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99</Words>
  <Application>Microsoft Office PowerPoint</Application>
  <PresentationFormat>Affichage à l'écran (4:3)</PresentationFormat>
  <Paragraphs>38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Symbol</vt:lpstr>
      <vt:lpstr>Modèle par défaut</vt:lpstr>
      <vt:lpstr>Calcul mental</vt:lpstr>
      <vt:lpstr>Présentation PowerPoint</vt:lpstr>
      <vt:lpstr>Présentation PowerPoint</vt:lpstr>
      <vt:lpstr>… + 777 = 1000</vt:lpstr>
      <vt:lpstr>57 + 19 </vt:lpstr>
      <vt:lpstr>1111 + … = 10 000</vt:lpstr>
      <vt:lpstr>12,817</vt:lpstr>
      <vt:lpstr>54 + 11</vt:lpstr>
      <vt:lpstr>J’achète une sucette qui coute 69 Frs avec une pièce de 100Frs, Combien me rend on?</vt:lpstr>
      <vt:lpstr>Présentation PowerPoint</vt:lpstr>
      <vt:lpstr>38-19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bayle</dc:creator>
  <cp:lastModifiedBy>ivan zaborowski</cp:lastModifiedBy>
  <cp:revision>55</cp:revision>
  <dcterms:created xsi:type="dcterms:W3CDTF">2007-09-09T21:06:10Z</dcterms:created>
  <dcterms:modified xsi:type="dcterms:W3CDTF">2014-05-27T03:00:57Z</dcterms:modified>
</cp:coreProperties>
</file>