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6" r:id="rId2"/>
    <p:sldId id="267" r:id="rId3"/>
    <p:sldId id="257" r:id="rId4"/>
    <p:sldId id="261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68" r:id="rId13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8585"/>
    <a:srgbClr val="14F04E"/>
    <a:srgbClr val="FF4B4B"/>
    <a:srgbClr val="097D27"/>
    <a:srgbClr val="FFC9C9"/>
    <a:srgbClr val="C1FBD0"/>
    <a:srgbClr val="0A882B"/>
    <a:srgbClr val="0B99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8" autoAdjust="0"/>
    <p:restoredTop sz="86444" autoAdjust="0"/>
  </p:normalViewPr>
  <p:slideViewPr>
    <p:cSldViewPr>
      <p:cViewPr varScale="1">
        <p:scale>
          <a:sx n="72" d="100"/>
          <a:sy n="72" d="100"/>
        </p:scale>
        <p:origin x="-90" y="-4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B970C2A-D4F1-48C1-AE6E-A7D0BA983A97}" type="datetimeFigureOut">
              <a:rPr lang="fr-FR"/>
              <a:pPr>
                <a:defRPr/>
              </a:pPr>
              <a:t>23/06/2014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9B7ECC2-3FCD-4AAB-AB67-878C9CA5411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8234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638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84CC3C3-A46D-443C-8575-C33EBC30CD2D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5B651-221B-40B3-85BA-C19D2CAACBE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882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44908C-711A-4104-9A85-C0B53EA346F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2475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72F863-1723-4010-AF74-FDFDEB29FC9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4012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139C4-19A7-4359-9DB4-45D7860A946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2831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72307-D33A-4C59-991B-3FADAEB81DD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1717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A3EC8-006F-4965-8A47-5CC53FF826C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066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5242B-8C94-41F6-B4EC-5EBFE1F1113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950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D69D8A-C258-494F-BE26-0850081315E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2025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2575D-07B6-474B-8CED-EBEA526F7C5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7784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04FC3-3B6A-4D98-940E-E5DFA79B43B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4059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25E86-0E25-4FD7-965A-DD448603675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3255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6AD91CF-6CB9-4B55-B4FD-B0FBE63D7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2924175"/>
            <a:ext cx="7772400" cy="1470025"/>
          </a:xfrm>
        </p:spPr>
        <p:txBody>
          <a:bodyPr/>
          <a:lstStyle/>
          <a:p>
            <a:pPr eaLnBrk="1" hangingPunct="1"/>
            <a:r>
              <a:rPr lang="fr-FR" altLang="fr-FR" sz="8800" smtClean="0">
                <a:solidFill>
                  <a:srgbClr val="FF0000"/>
                </a:solidFill>
              </a:rPr>
              <a:t>Calcul mental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n°9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Calcule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1979712" y="2564904"/>
                <a:ext cx="4608954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250+325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712" y="2564904"/>
                <a:ext cx="4608954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4728356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n°9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Calcule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1979712" y="2564904"/>
                <a:ext cx="4475905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4,8+2,01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712" y="2564904"/>
                <a:ext cx="4475905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38261967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128963" y="1714500"/>
            <a:ext cx="3457575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9600">
                <a:solidFill>
                  <a:schemeClr val="tx2"/>
                </a:solidFill>
              </a:rPr>
              <a:t>FIN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2500313" y="3643313"/>
            <a:ext cx="47148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4400">
                <a:solidFill>
                  <a:schemeClr val="tx2"/>
                </a:solidFill>
              </a:rPr>
              <a:t>Posez les stylos</a:t>
            </a:r>
          </a:p>
        </p:txBody>
      </p:sp>
    </p:spTree>
  </p:cSld>
  <p:clrMapOvr>
    <a:masterClrMapping/>
  </p:clrMapOvr>
  <p:transition advTm="15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50825" y="2130425"/>
            <a:ext cx="8497639" cy="1470025"/>
          </a:xfrm>
        </p:spPr>
        <p:txBody>
          <a:bodyPr/>
          <a:lstStyle/>
          <a:p>
            <a:r>
              <a:rPr lang="fr-FR" sz="6000" b="1" dirty="0" smtClean="0"/>
              <a:t>Calcule 23+19</a:t>
            </a:r>
            <a:endParaRPr lang="fr-FR" sz="6000" b="1" dirty="0"/>
          </a:p>
        </p:txBody>
      </p:sp>
    </p:spTree>
  </p:cSld>
  <p:clrMapOvr>
    <a:masterClrMapping/>
  </p:clrMapOvr>
  <p:transition spd="slow" advClick="0" advTm="30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17834" y="357189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250825" y="590823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Ajouter tous ces nombres</a:t>
            </a:r>
          </a:p>
        </p:txBody>
      </p:sp>
      <p:sp>
        <p:nvSpPr>
          <p:cNvPr id="9" name="Rectangle 8"/>
          <p:cNvSpPr/>
          <p:nvPr/>
        </p:nvSpPr>
        <p:spPr>
          <a:xfrm>
            <a:off x="1905750" y="3382102"/>
            <a:ext cx="1080000" cy="10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15</a:t>
            </a:r>
            <a:endParaRPr lang="fr-FR" sz="6000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307273" y="3356992"/>
            <a:ext cx="108000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35</a:t>
            </a:r>
            <a:endParaRPr lang="fr-FR" sz="6000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057025" y="1920661"/>
            <a:ext cx="1080000" cy="10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10</a:t>
            </a:r>
            <a:endParaRPr lang="fr-FR" sz="6000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660693" y="3922102"/>
            <a:ext cx="1080000" cy="10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30</a:t>
            </a:r>
            <a:endParaRPr lang="fr-FR" sz="6000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Calcule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1979712" y="2564904"/>
                <a:ext cx="3586238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50−24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712" y="2564904"/>
                <a:ext cx="3586238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n°4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Calcule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1979712" y="2564904"/>
                <a:ext cx="4097597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100−36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712" y="2564904"/>
                <a:ext cx="4097597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3774762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n°5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Calcule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1979712" y="2564904"/>
                <a:ext cx="2533065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5×8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712" y="2564904"/>
                <a:ext cx="2533065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59572728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n°6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Calcule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1979712" y="2564904"/>
                <a:ext cx="3964547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2,5+3,5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712" y="2564904"/>
                <a:ext cx="3964547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76534012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n°7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Calcule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1979712" y="2564904"/>
                <a:ext cx="3586238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54+29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712" y="2564904"/>
                <a:ext cx="3586238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60372263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n°8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Calcule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1979712" y="2564904"/>
                <a:ext cx="3964547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3,8+2,7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712" y="2564904"/>
                <a:ext cx="3964547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71231884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800</TotalTime>
  <Words>57</Words>
  <Application>Microsoft Office PowerPoint</Application>
  <PresentationFormat>Affichage à l'écran (4:3)</PresentationFormat>
  <Paragraphs>36</Paragraphs>
  <Slides>12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Modèle par défaut</vt:lpstr>
      <vt:lpstr>Calcul mental</vt:lpstr>
      <vt:lpstr>Calcule 23+19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x 4</dc:title>
  <dc:creator>zaborowski; ivan zaborowski</dc:creator>
  <cp:lastModifiedBy>ivan zaborowski</cp:lastModifiedBy>
  <cp:revision>66</cp:revision>
  <dcterms:created xsi:type="dcterms:W3CDTF">2007-09-09T21:06:10Z</dcterms:created>
  <dcterms:modified xsi:type="dcterms:W3CDTF">2014-06-23T02:59:32Z</dcterms:modified>
</cp:coreProperties>
</file>